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2"/>
  </p:notesMasterIdLst>
  <p:sldIdLst>
    <p:sldId id="256" r:id="rId2"/>
    <p:sldId id="257" r:id="rId3"/>
    <p:sldId id="262" r:id="rId4"/>
    <p:sldId id="261" r:id="rId5"/>
    <p:sldId id="260" r:id="rId6"/>
    <p:sldId id="266" r:id="rId7"/>
    <p:sldId id="259" r:id="rId8"/>
    <p:sldId id="265"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BF50D9-F6E2-46DC-81F8-B0ECACB49BE5}" v="116" dt="2021-12-09T02:41:51.548"/>
    <p1510:client id="{C38644B4-97CD-8968-4CD9-5EB22AE473F1}" v="254" dt="2021-12-09T04:53:34.7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8260B9-3408-4C33-A291-7D8A94149278}" type="datetimeFigureOut">
              <a:rPr lang="en-US" smtClean="0"/>
              <a:t>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269065-542D-422C-B5AE-1CCAAF17A6D1}" type="slidenum">
              <a:rPr lang="en-US" smtClean="0"/>
              <a:t>‹#›</a:t>
            </a:fld>
            <a:endParaRPr lang="en-US"/>
          </a:p>
        </p:txBody>
      </p:sp>
    </p:spTree>
    <p:extLst>
      <p:ext uri="{BB962C8B-B14F-4D97-AF65-F5344CB8AC3E}">
        <p14:creationId xmlns:p14="http://schemas.microsoft.com/office/powerpoint/2010/main" val="3155300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269065-542D-422C-B5AE-1CCAAF17A6D1}" type="slidenum">
              <a:rPr lang="en-US" smtClean="0"/>
              <a:t>2</a:t>
            </a:fld>
            <a:endParaRPr lang="en-US"/>
          </a:p>
        </p:txBody>
      </p:sp>
    </p:spTree>
    <p:extLst>
      <p:ext uri="{BB962C8B-B14F-4D97-AF65-F5344CB8AC3E}">
        <p14:creationId xmlns:p14="http://schemas.microsoft.com/office/powerpoint/2010/main" val="708377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73F9C-11EA-47B1-AD8B-D2FCD59164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69D2BE-2C7A-49C8-B0A8-4A7D1596D7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CECD33-BA52-4124-9461-01B86ABE5E0D}"/>
              </a:ext>
            </a:extLst>
          </p:cNvPr>
          <p:cNvSpPr>
            <a:spLocks noGrp="1"/>
          </p:cNvSpPr>
          <p:nvPr>
            <p:ph type="dt" sz="half" idx="10"/>
          </p:nvPr>
        </p:nvSpPr>
        <p:spPr/>
        <p:txBody>
          <a:bodyPr/>
          <a:lstStyle/>
          <a:p>
            <a:fld id="{32956BB7-850B-427B-B5AF-6AE9712F3109}" type="datetimeFigureOut">
              <a:rPr lang="en-US" smtClean="0"/>
              <a:t>1/5/2022</a:t>
            </a:fld>
            <a:endParaRPr lang="en-US"/>
          </a:p>
        </p:txBody>
      </p:sp>
      <p:sp>
        <p:nvSpPr>
          <p:cNvPr id="5" name="Footer Placeholder 4">
            <a:extLst>
              <a:ext uri="{FF2B5EF4-FFF2-40B4-BE49-F238E27FC236}">
                <a16:creationId xmlns:a16="http://schemas.microsoft.com/office/drawing/2014/main" id="{E3DBEE46-9E10-41A1-B864-8DA765E34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7013A3-3392-4EF8-9C09-4A0D0AF2EB6F}"/>
              </a:ext>
            </a:extLst>
          </p:cNvPr>
          <p:cNvSpPr>
            <a:spLocks noGrp="1"/>
          </p:cNvSpPr>
          <p:nvPr>
            <p:ph type="sldNum" sz="quarter" idx="12"/>
          </p:nvPr>
        </p:nvSpPr>
        <p:spPr/>
        <p:txBody>
          <a:bodyPr/>
          <a:lstStyle/>
          <a:p>
            <a:fld id="{14E986A6-D3EE-452F-9CF1-F210A8D173EB}" type="slidenum">
              <a:rPr lang="en-US" smtClean="0"/>
              <a:t>‹#›</a:t>
            </a:fld>
            <a:endParaRPr lang="en-US"/>
          </a:p>
        </p:txBody>
      </p:sp>
    </p:spTree>
    <p:extLst>
      <p:ext uri="{BB962C8B-B14F-4D97-AF65-F5344CB8AC3E}">
        <p14:creationId xmlns:p14="http://schemas.microsoft.com/office/powerpoint/2010/main" val="3852489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2A795-27A4-4211-B0A0-9B0EDFD38C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260349-88D3-4C69-897B-2444906F13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B6147-5C29-4678-98CC-FC179BF6E496}"/>
              </a:ext>
            </a:extLst>
          </p:cNvPr>
          <p:cNvSpPr>
            <a:spLocks noGrp="1"/>
          </p:cNvSpPr>
          <p:nvPr>
            <p:ph type="dt" sz="half" idx="10"/>
          </p:nvPr>
        </p:nvSpPr>
        <p:spPr/>
        <p:txBody>
          <a:bodyPr/>
          <a:lstStyle/>
          <a:p>
            <a:fld id="{32956BB7-850B-427B-B5AF-6AE9712F3109}" type="datetimeFigureOut">
              <a:rPr lang="en-US" smtClean="0"/>
              <a:t>1/5/2022</a:t>
            </a:fld>
            <a:endParaRPr lang="en-US"/>
          </a:p>
        </p:txBody>
      </p:sp>
      <p:sp>
        <p:nvSpPr>
          <p:cNvPr id="5" name="Footer Placeholder 4">
            <a:extLst>
              <a:ext uri="{FF2B5EF4-FFF2-40B4-BE49-F238E27FC236}">
                <a16:creationId xmlns:a16="http://schemas.microsoft.com/office/drawing/2014/main" id="{32B95050-918C-4DCA-8746-664B7145C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12B284-8304-4E65-B2C4-7A58E9338FC1}"/>
              </a:ext>
            </a:extLst>
          </p:cNvPr>
          <p:cNvSpPr>
            <a:spLocks noGrp="1"/>
          </p:cNvSpPr>
          <p:nvPr>
            <p:ph type="sldNum" sz="quarter" idx="12"/>
          </p:nvPr>
        </p:nvSpPr>
        <p:spPr/>
        <p:txBody>
          <a:bodyPr/>
          <a:lstStyle/>
          <a:p>
            <a:fld id="{14E986A6-D3EE-452F-9CF1-F210A8D173EB}" type="slidenum">
              <a:rPr lang="en-US" smtClean="0"/>
              <a:t>‹#›</a:t>
            </a:fld>
            <a:endParaRPr lang="en-US"/>
          </a:p>
        </p:txBody>
      </p:sp>
    </p:spTree>
    <p:extLst>
      <p:ext uri="{BB962C8B-B14F-4D97-AF65-F5344CB8AC3E}">
        <p14:creationId xmlns:p14="http://schemas.microsoft.com/office/powerpoint/2010/main" val="708881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D90100-F1B4-4E67-AB0C-A3626ACE2C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360E61-F7E0-4F03-9185-4C87A77697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98FC6E-CE46-4BDD-AC11-2431C0D0E131}"/>
              </a:ext>
            </a:extLst>
          </p:cNvPr>
          <p:cNvSpPr>
            <a:spLocks noGrp="1"/>
          </p:cNvSpPr>
          <p:nvPr>
            <p:ph type="dt" sz="half" idx="10"/>
          </p:nvPr>
        </p:nvSpPr>
        <p:spPr/>
        <p:txBody>
          <a:bodyPr/>
          <a:lstStyle/>
          <a:p>
            <a:fld id="{32956BB7-850B-427B-B5AF-6AE9712F3109}" type="datetimeFigureOut">
              <a:rPr lang="en-US" smtClean="0"/>
              <a:t>1/5/2022</a:t>
            </a:fld>
            <a:endParaRPr lang="en-US"/>
          </a:p>
        </p:txBody>
      </p:sp>
      <p:sp>
        <p:nvSpPr>
          <p:cNvPr id="5" name="Footer Placeholder 4">
            <a:extLst>
              <a:ext uri="{FF2B5EF4-FFF2-40B4-BE49-F238E27FC236}">
                <a16:creationId xmlns:a16="http://schemas.microsoft.com/office/drawing/2014/main" id="{A9478A16-DED9-405E-B419-A0B242F5AA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2A365-0303-4B20-B937-28F96564D1B3}"/>
              </a:ext>
            </a:extLst>
          </p:cNvPr>
          <p:cNvSpPr>
            <a:spLocks noGrp="1"/>
          </p:cNvSpPr>
          <p:nvPr>
            <p:ph type="sldNum" sz="quarter" idx="12"/>
          </p:nvPr>
        </p:nvSpPr>
        <p:spPr/>
        <p:txBody>
          <a:bodyPr/>
          <a:lstStyle/>
          <a:p>
            <a:fld id="{14E986A6-D3EE-452F-9CF1-F210A8D173EB}" type="slidenum">
              <a:rPr lang="en-US" smtClean="0"/>
              <a:t>‹#›</a:t>
            </a:fld>
            <a:endParaRPr lang="en-US"/>
          </a:p>
        </p:txBody>
      </p:sp>
    </p:spTree>
    <p:extLst>
      <p:ext uri="{BB962C8B-B14F-4D97-AF65-F5344CB8AC3E}">
        <p14:creationId xmlns:p14="http://schemas.microsoft.com/office/powerpoint/2010/main" val="817555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4EFDE-4F22-4D39-B871-65F5931F26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AFB050-811C-4CEE-B230-C32D44761B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13F319-F6A5-4CB6-BCB9-6679CD3FD506}"/>
              </a:ext>
            </a:extLst>
          </p:cNvPr>
          <p:cNvSpPr>
            <a:spLocks noGrp="1"/>
          </p:cNvSpPr>
          <p:nvPr>
            <p:ph type="dt" sz="half" idx="10"/>
          </p:nvPr>
        </p:nvSpPr>
        <p:spPr/>
        <p:txBody>
          <a:bodyPr/>
          <a:lstStyle/>
          <a:p>
            <a:fld id="{32956BB7-850B-427B-B5AF-6AE9712F3109}" type="datetimeFigureOut">
              <a:rPr lang="en-US" smtClean="0"/>
              <a:t>1/5/2022</a:t>
            </a:fld>
            <a:endParaRPr lang="en-US"/>
          </a:p>
        </p:txBody>
      </p:sp>
      <p:sp>
        <p:nvSpPr>
          <p:cNvPr id="5" name="Footer Placeholder 4">
            <a:extLst>
              <a:ext uri="{FF2B5EF4-FFF2-40B4-BE49-F238E27FC236}">
                <a16:creationId xmlns:a16="http://schemas.microsoft.com/office/drawing/2014/main" id="{1E3114D6-C96D-4EAD-A744-AA59933C78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A29BF9-25DF-416A-AF63-03CDAAC76395}"/>
              </a:ext>
            </a:extLst>
          </p:cNvPr>
          <p:cNvSpPr>
            <a:spLocks noGrp="1"/>
          </p:cNvSpPr>
          <p:nvPr>
            <p:ph type="sldNum" sz="quarter" idx="12"/>
          </p:nvPr>
        </p:nvSpPr>
        <p:spPr/>
        <p:txBody>
          <a:bodyPr/>
          <a:lstStyle/>
          <a:p>
            <a:fld id="{14E986A6-D3EE-452F-9CF1-F210A8D173EB}" type="slidenum">
              <a:rPr lang="en-US" smtClean="0"/>
              <a:t>‹#›</a:t>
            </a:fld>
            <a:endParaRPr lang="en-US"/>
          </a:p>
        </p:txBody>
      </p:sp>
    </p:spTree>
    <p:extLst>
      <p:ext uri="{BB962C8B-B14F-4D97-AF65-F5344CB8AC3E}">
        <p14:creationId xmlns:p14="http://schemas.microsoft.com/office/powerpoint/2010/main" val="4071498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4BDAF-6067-4EC1-8DA0-FB2542C9EB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818593-BCFE-46AA-8F86-28470E7AB3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B42256-4B34-4929-ADAF-3122C63563B6}"/>
              </a:ext>
            </a:extLst>
          </p:cNvPr>
          <p:cNvSpPr>
            <a:spLocks noGrp="1"/>
          </p:cNvSpPr>
          <p:nvPr>
            <p:ph type="dt" sz="half" idx="10"/>
          </p:nvPr>
        </p:nvSpPr>
        <p:spPr/>
        <p:txBody>
          <a:bodyPr/>
          <a:lstStyle/>
          <a:p>
            <a:fld id="{32956BB7-850B-427B-B5AF-6AE9712F3109}" type="datetimeFigureOut">
              <a:rPr lang="en-US" smtClean="0"/>
              <a:t>1/5/2022</a:t>
            </a:fld>
            <a:endParaRPr lang="en-US"/>
          </a:p>
        </p:txBody>
      </p:sp>
      <p:sp>
        <p:nvSpPr>
          <p:cNvPr id="5" name="Footer Placeholder 4">
            <a:extLst>
              <a:ext uri="{FF2B5EF4-FFF2-40B4-BE49-F238E27FC236}">
                <a16:creationId xmlns:a16="http://schemas.microsoft.com/office/drawing/2014/main" id="{739BC0EC-9934-4277-8CB3-F901F6433E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390B8-9E4E-4A7D-B729-D0D61D58523A}"/>
              </a:ext>
            </a:extLst>
          </p:cNvPr>
          <p:cNvSpPr>
            <a:spLocks noGrp="1"/>
          </p:cNvSpPr>
          <p:nvPr>
            <p:ph type="sldNum" sz="quarter" idx="12"/>
          </p:nvPr>
        </p:nvSpPr>
        <p:spPr/>
        <p:txBody>
          <a:bodyPr/>
          <a:lstStyle/>
          <a:p>
            <a:fld id="{14E986A6-D3EE-452F-9CF1-F210A8D173EB}" type="slidenum">
              <a:rPr lang="en-US" smtClean="0"/>
              <a:t>‹#›</a:t>
            </a:fld>
            <a:endParaRPr lang="en-US"/>
          </a:p>
        </p:txBody>
      </p:sp>
    </p:spTree>
    <p:extLst>
      <p:ext uri="{BB962C8B-B14F-4D97-AF65-F5344CB8AC3E}">
        <p14:creationId xmlns:p14="http://schemas.microsoft.com/office/powerpoint/2010/main" val="3861908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C6B86-14C6-4CE8-9405-0D5DB57AD8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56510-DF13-42A0-A59C-0E850AFF15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3651BE-D1F1-4AEA-A43E-1D1D3CF74B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A278DC-6447-4423-A15A-AB3CE8E47DB9}"/>
              </a:ext>
            </a:extLst>
          </p:cNvPr>
          <p:cNvSpPr>
            <a:spLocks noGrp="1"/>
          </p:cNvSpPr>
          <p:nvPr>
            <p:ph type="dt" sz="half" idx="10"/>
          </p:nvPr>
        </p:nvSpPr>
        <p:spPr/>
        <p:txBody>
          <a:bodyPr/>
          <a:lstStyle/>
          <a:p>
            <a:fld id="{32956BB7-850B-427B-B5AF-6AE9712F3109}" type="datetimeFigureOut">
              <a:rPr lang="en-US" smtClean="0"/>
              <a:t>1/5/2022</a:t>
            </a:fld>
            <a:endParaRPr lang="en-US"/>
          </a:p>
        </p:txBody>
      </p:sp>
      <p:sp>
        <p:nvSpPr>
          <p:cNvPr id="6" name="Footer Placeholder 5">
            <a:extLst>
              <a:ext uri="{FF2B5EF4-FFF2-40B4-BE49-F238E27FC236}">
                <a16:creationId xmlns:a16="http://schemas.microsoft.com/office/drawing/2014/main" id="{93E142DC-6842-4E3D-B632-D422675F66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0D03C8-6FD3-4BC9-ACD2-3566A1E5C269}"/>
              </a:ext>
            </a:extLst>
          </p:cNvPr>
          <p:cNvSpPr>
            <a:spLocks noGrp="1"/>
          </p:cNvSpPr>
          <p:nvPr>
            <p:ph type="sldNum" sz="quarter" idx="12"/>
          </p:nvPr>
        </p:nvSpPr>
        <p:spPr/>
        <p:txBody>
          <a:bodyPr/>
          <a:lstStyle/>
          <a:p>
            <a:fld id="{14E986A6-D3EE-452F-9CF1-F210A8D173EB}" type="slidenum">
              <a:rPr lang="en-US" smtClean="0"/>
              <a:t>‹#›</a:t>
            </a:fld>
            <a:endParaRPr lang="en-US"/>
          </a:p>
        </p:txBody>
      </p:sp>
    </p:spTree>
    <p:extLst>
      <p:ext uri="{BB962C8B-B14F-4D97-AF65-F5344CB8AC3E}">
        <p14:creationId xmlns:p14="http://schemas.microsoft.com/office/powerpoint/2010/main" val="675150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F302C-666D-47E3-BACB-0D17F181B9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FEF468-5DFB-462B-8F8D-63DEBF9C64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A50272-AA79-413A-9031-DAA9AA3F53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C2E9BE-451E-43E1-82B3-8B8E74ADF2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6588B-4B67-4AF7-94D5-79B531E6C7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243E8F-7795-4CC0-9255-95DDC5CC3744}"/>
              </a:ext>
            </a:extLst>
          </p:cNvPr>
          <p:cNvSpPr>
            <a:spLocks noGrp="1"/>
          </p:cNvSpPr>
          <p:nvPr>
            <p:ph type="dt" sz="half" idx="10"/>
          </p:nvPr>
        </p:nvSpPr>
        <p:spPr/>
        <p:txBody>
          <a:bodyPr/>
          <a:lstStyle/>
          <a:p>
            <a:fld id="{32956BB7-850B-427B-B5AF-6AE9712F3109}" type="datetimeFigureOut">
              <a:rPr lang="en-US" smtClean="0"/>
              <a:t>1/5/2022</a:t>
            </a:fld>
            <a:endParaRPr lang="en-US"/>
          </a:p>
        </p:txBody>
      </p:sp>
      <p:sp>
        <p:nvSpPr>
          <p:cNvPr id="8" name="Footer Placeholder 7">
            <a:extLst>
              <a:ext uri="{FF2B5EF4-FFF2-40B4-BE49-F238E27FC236}">
                <a16:creationId xmlns:a16="http://schemas.microsoft.com/office/drawing/2014/main" id="{286E465F-B3D2-46E5-BA26-2896497356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ECA6B7-6024-48BA-B515-B06453D9AAC1}"/>
              </a:ext>
            </a:extLst>
          </p:cNvPr>
          <p:cNvSpPr>
            <a:spLocks noGrp="1"/>
          </p:cNvSpPr>
          <p:nvPr>
            <p:ph type="sldNum" sz="quarter" idx="12"/>
          </p:nvPr>
        </p:nvSpPr>
        <p:spPr/>
        <p:txBody>
          <a:bodyPr/>
          <a:lstStyle/>
          <a:p>
            <a:fld id="{14E986A6-D3EE-452F-9CF1-F210A8D173EB}" type="slidenum">
              <a:rPr lang="en-US" smtClean="0"/>
              <a:t>‹#›</a:t>
            </a:fld>
            <a:endParaRPr lang="en-US"/>
          </a:p>
        </p:txBody>
      </p:sp>
    </p:spTree>
    <p:extLst>
      <p:ext uri="{BB962C8B-B14F-4D97-AF65-F5344CB8AC3E}">
        <p14:creationId xmlns:p14="http://schemas.microsoft.com/office/powerpoint/2010/main" val="668195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5346B-3211-4801-827A-96A9169930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88FA8B-5BA2-4544-915B-E7BABFF31D97}"/>
              </a:ext>
            </a:extLst>
          </p:cNvPr>
          <p:cNvSpPr>
            <a:spLocks noGrp="1"/>
          </p:cNvSpPr>
          <p:nvPr>
            <p:ph type="dt" sz="half" idx="10"/>
          </p:nvPr>
        </p:nvSpPr>
        <p:spPr/>
        <p:txBody>
          <a:bodyPr/>
          <a:lstStyle/>
          <a:p>
            <a:fld id="{32956BB7-850B-427B-B5AF-6AE9712F3109}" type="datetimeFigureOut">
              <a:rPr lang="en-US" smtClean="0"/>
              <a:t>1/5/2022</a:t>
            </a:fld>
            <a:endParaRPr lang="en-US"/>
          </a:p>
        </p:txBody>
      </p:sp>
      <p:sp>
        <p:nvSpPr>
          <p:cNvPr id="4" name="Footer Placeholder 3">
            <a:extLst>
              <a:ext uri="{FF2B5EF4-FFF2-40B4-BE49-F238E27FC236}">
                <a16:creationId xmlns:a16="http://schemas.microsoft.com/office/drawing/2014/main" id="{8682A41F-B606-4643-8020-1BA69FC808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38EE33-517D-4E7A-9213-1AD588A6C6E9}"/>
              </a:ext>
            </a:extLst>
          </p:cNvPr>
          <p:cNvSpPr>
            <a:spLocks noGrp="1"/>
          </p:cNvSpPr>
          <p:nvPr>
            <p:ph type="sldNum" sz="quarter" idx="12"/>
          </p:nvPr>
        </p:nvSpPr>
        <p:spPr/>
        <p:txBody>
          <a:bodyPr/>
          <a:lstStyle/>
          <a:p>
            <a:fld id="{14E986A6-D3EE-452F-9CF1-F210A8D173EB}" type="slidenum">
              <a:rPr lang="en-US" smtClean="0"/>
              <a:t>‹#›</a:t>
            </a:fld>
            <a:endParaRPr lang="en-US"/>
          </a:p>
        </p:txBody>
      </p:sp>
    </p:spTree>
    <p:extLst>
      <p:ext uri="{BB962C8B-B14F-4D97-AF65-F5344CB8AC3E}">
        <p14:creationId xmlns:p14="http://schemas.microsoft.com/office/powerpoint/2010/main" val="1366040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0F4C11-454F-4266-A689-F5765C10ABE1}"/>
              </a:ext>
            </a:extLst>
          </p:cNvPr>
          <p:cNvSpPr>
            <a:spLocks noGrp="1"/>
          </p:cNvSpPr>
          <p:nvPr>
            <p:ph type="dt" sz="half" idx="10"/>
          </p:nvPr>
        </p:nvSpPr>
        <p:spPr/>
        <p:txBody>
          <a:bodyPr/>
          <a:lstStyle/>
          <a:p>
            <a:fld id="{32956BB7-850B-427B-B5AF-6AE9712F3109}" type="datetimeFigureOut">
              <a:rPr lang="en-US" smtClean="0"/>
              <a:t>1/5/2022</a:t>
            </a:fld>
            <a:endParaRPr lang="en-US"/>
          </a:p>
        </p:txBody>
      </p:sp>
      <p:sp>
        <p:nvSpPr>
          <p:cNvPr id="3" name="Footer Placeholder 2">
            <a:extLst>
              <a:ext uri="{FF2B5EF4-FFF2-40B4-BE49-F238E27FC236}">
                <a16:creationId xmlns:a16="http://schemas.microsoft.com/office/drawing/2014/main" id="{DEA31C18-1F54-469D-B635-829FA49DC1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C79E26-846F-4301-8FE5-26E733CE3A51}"/>
              </a:ext>
            </a:extLst>
          </p:cNvPr>
          <p:cNvSpPr>
            <a:spLocks noGrp="1"/>
          </p:cNvSpPr>
          <p:nvPr>
            <p:ph type="sldNum" sz="quarter" idx="12"/>
          </p:nvPr>
        </p:nvSpPr>
        <p:spPr/>
        <p:txBody>
          <a:bodyPr/>
          <a:lstStyle/>
          <a:p>
            <a:fld id="{14E986A6-D3EE-452F-9CF1-F210A8D173EB}" type="slidenum">
              <a:rPr lang="en-US" smtClean="0"/>
              <a:t>‹#›</a:t>
            </a:fld>
            <a:endParaRPr lang="en-US"/>
          </a:p>
        </p:txBody>
      </p:sp>
    </p:spTree>
    <p:extLst>
      <p:ext uri="{BB962C8B-B14F-4D97-AF65-F5344CB8AC3E}">
        <p14:creationId xmlns:p14="http://schemas.microsoft.com/office/powerpoint/2010/main" val="3995807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67BC3-0577-4F64-95D9-BD2864C105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630EC6-6690-4FA2-93E2-B412B41BF0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B61170-3E78-44B9-8FA5-6C593D6EAF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5B59C6-AD13-47C9-89F5-7158F9F3A3C6}"/>
              </a:ext>
            </a:extLst>
          </p:cNvPr>
          <p:cNvSpPr>
            <a:spLocks noGrp="1"/>
          </p:cNvSpPr>
          <p:nvPr>
            <p:ph type="dt" sz="half" idx="10"/>
          </p:nvPr>
        </p:nvSpPr>
        <p:spPr/>
        <p:txBody>
          <a:bodyPr/>
          <a:lstStyle/>
          <a:p>
            <a:fld id="{32956BB7-850B-427B-B5AF-6AE9712F3109}" type="datetimeFigureOut">
              <a:rPr lang="en-US" smtClean="0"/>
              <a:t>1/5/2022</a:t>
            </a:fld>
            <a:endParaRPr lang="en-US"/>
          </a:p>
        </p:txBody>
      </p:sp>
      <p:sp>
        <p:nvSpPr>
          <p:cNvPr id="6" name="Footer Placeholder 5">
            <a:extLst>
              <a:ext uri="{FF2B5EF4-FFF2-40B4-BE49-F238E27FC236}">
                <a16:creationId xmlns:a16="http://schemas.microsoft.com/office/drawing/2014/main" id="{BE857654-F499-458F-BBFE-FD7BA64A72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0999DD-A1EC-45A8-AD98-932BCB5DF495}"/>
              </a:ext>
            </a:extLst>
          </p:cNvPr>
          <p:cNvSpPr>
            <a:spLocks noGrp="1"/>
          </p:cNvSpPr>
          <p:nvPr>
            <p:ph type="sldNum" sz="quarter" idx="12"/>
          </p:nvPr>
        </p:nvSpPr>
        <p:spPr/>
        <p:txBody>
          <a:bodyPr/>
          <a:lstStyle/>
          <a:p>
            <a:fld id="{14E986A6-D3EE-452F-9CF1-F210A8D173EB}" type="slidenum">
              <a:rPr lang="en-US" smtClean="0"/>
              <a:t>‹#›</a:t>
            </a:fld>
            <a:endParaRPr lang="en-US"/>
          </a:p>
        </p:txBody>
      </p:sp>
    </p:spTree>
    <p:extLst>
      <p:ext uri="{BB962C8B-B14F-4D97-AF65-F5344CB8AC3E}">
        <p14:creationId xmlns:p14="http://schemas.microsoft.com/office/powerpoint/2010/main" val="2627418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FEC16-69DC-465D-8791-73651A8B14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2F0FD9-34F0-41B5-9236-05B69DDBEB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45D985-7EAF-470F-A1FD-3E09ECA85E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AF8719-DBD7-4935-8242-7C9AB25FC560}"/>
              </a:ext>
            </a:extLst>
          </p:cNvPr>
          <p:cNvSpPr>
            <a:spLocks noGrp="1"/>
          </p:cNvSpPr>
          <p:nvPr>
            <p:ph type="dt" sz="half" idx="10"/>
          </p:nvPr>
        </p:nvSpPr>
        <p:spPr/>
        <p:txBody>
          <a:bodyPr/>
          <a:lstStyle/>
          <a:p>
            <a:fld id="{32956BB7-850B-427B-B5AF-6AE9712F3109}" type="datetimeFigureOut">
              <a:rPr lang="en-US" smtClean="0"/>
              <a:t>1/5/2022</a:t>
            </a:fld>
            <a:endParaRPr lang="en-US"/>
          </a:p>
        </p:txBody>
      </p:sp>
      <p:sp>
        <p:nvSpPr>
          <p:cNvPr id="6" name="Footer Placeholder 5">
            <a:extLst>
              <a:ext uri="{FF2B5EF4-FFF2-40B4-BE49-F238E27FC236}">
                <a16:creationId xmlns:a16="http://schemas.microsoft.com/office/drawing/2014/main" id="{438AF2E8-76FB-415D-9B0A-5DCE866AEC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490F8B-6424-45B6-8397-9865E7C0401E}"/>
              </a:ext>
            </a:extLst>
          </p:cNvPr>
          <p:cNvSpPr>
            <a:spLocks noGrp="1"/>
          </p:cNvSpPr>
          <p:nvPr>
            <p:ph type="sldNum" sz="quarter" idx="12"/>
          </p:nvPr>
        </p:nvSpPr>
        <p:spPr/>
        <p:txBody>
          <a:bodyPr/>
          <a:lstStyle/>
          <a:p>
            <a:fld id="{14E986A6-D3EE-452F-9CF1-F210A8D173EB}" type="slidenum">
              <a:rPr lang="en-US" smtClean="0"/>
              <a:t>‹#›</a:t>
            </a:fld>
            <a:endParaRPr lang="en-US"/>
          </a:p>
        </p:txBody>
      </p:sp>
    </p:spTree>
    <p:extLst>
      <p:ext uri="{BB962C8B-B14F-4D97-AF65-F5344CB8AC3E}">
        <p14:creationId xmlns:p14="http://schemas.microsoft.com/office/powerpoint/2010/main" val="4254697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96D647-6078-42A8-A2EE-0A82623019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59D711-0806-4D85-AD7A-F54E9D58AC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06B187-7F75-419C-B9DB-9B32324D98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956BB7-850B-427B-B5AF-6AE9712F3109}" type="datetimeFigureOut">
              <a:rPr lang="en-US" smtClean="0"/>
              <a:t>1/5/2022</a:t>
            </a:fld>
            <a:endParaRPr lang="en-US"/>
          </a:p>
        </p:txBody>
      </p:sp>
      <p:sp>
        <p:nvSpPr>
          <p:cNvPr id="5" name="Footer Placeholder 4">
            <a:extLst>
              <a:ext uri="{FF2B5EF4-FFF2-40B4-BE49-F238E27FC236}">
                <a16:creationId xmlns:a16="http://schemas.microsoft.com/office/drawing/2014/main" id="{589B9C78-5343-4E1F-AD47-B9549B0B24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1988E3-AD2E-42CB-A684-62A189FB8F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E986A6-D3EE-452F-9CF1-F210A8D173EB}" type="slidenum">
              <a:rPr lang="en-US" smtClean="0"/>
              <a:t>‹#›</a:t>
            </a:fld>
            <a:endParaRPr lang="en-US"/>
          </a:p>
        </p:txBody>
      </p:sp>
    </p:spTree>
    <p:extLst>
      <p:ext uri="{BB962C8B-B14F-4D97-AF65-F5344CB8AC3E}">
        <p14:creationId xmlns:p14="http://schemas.microsoft.com/office/powerpoint/2010/main" val="24935213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nyoki-mtl/keras-facene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77768DFE-982A-431C-8048-61954D9553B6}"/>
              </a:ext>
            </a:extLst>
          </p:cNvPr>
          <p:cNvPicPr>
            <a:picLocks noChangeAspect="1"/>
          </p:cNvPicPr>
          <p:nvPr/>
        </p:nvPicPr>
        <p:blipFill rotWithShape="1">
          <a:blip r:embed="rId2">
            <a:extLst>
              <a:ext uri="{28A0092B-C50C-407E-A947-70E740481C1C}">
                <a14:useLocalDpi xmlns:a14="http://schemas.microsoft.com/office/drawing/2010/main" val="0"/>
              </a:ext>
            </a:extLst>
          </a:blip>
          <a:srcRect l="7486" r="10735" b="-1"/>
          <a:stretch/>
        </p:blipFill>
        <p:spPr>
          <a:xfrm>
            <a:off x="2522358" y="10"/>
            <a:ext cx="9669642" cy="6857990"/>
          </a:xfrm>
          <a:prstGeom prst="rect">
            <a:avLst/>
          </a:prstGeom>
        </p:spPr>
      </p:pic>
      <p:sp>
        <p:nvSpPr>
          <p:cNvPr id="8" name="Rectangle 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D11604-CA6E-47CB-A416-E2E2B0ABD0C5}"/>
              </a:ext>
            </a:extLst>
          </p:cNvPr>
          <p:cNvSpPr>
            <a:spLocks noGrp="1"/>
          </p:cNvSpPr>
          <p:nvPr>
            <p:ph type="ctrTitle"/>
          </p:nvPr>
        </p:nvSpPr>
        <p:spPr>
          <a:xfrm>
            <a:off x="952228" y="743447"/>
            <a:ext cx="3973385" cy="3692028"/>
          </a:xfrm>
          <a:noFill/>
        </p:spPr>
        <p:txBody>
          <a:bodyPr>
            <a:normAutofit/>
          </a:bodyPr>
          <a:lstStyle/>
          <a:p>
            <a:pPr algn="l"/>
            <a:r>
              <a:rPr lang="en-US" sz="5200"/>
              <a:t>Facial Recognition</a:t>
            </a:r>
          </a:p>
        </p:txBody>
      </p:sp>
      <p:sp>
        <p:nvSpPr>
          <p:cNvPr id="3" name="Subtitle 2">
            <a:extLst>
              <a:ext uri="{FF2B5EF4-FFF2-40B4-BE49-F238E27FC236}">
                <a16:creationId xmlns:a16="http://schemas.microsoft.com/office/drawing/2014/main" id="{EE8A1FFF-9065-432F-9042-A8F693EBC556}"/>
              </a:ext>
            </a:extLst>
          </p:cNvPr>
          <p:cNvSpPr>
            <a:spLocks noGrp="1"/>
          </p:cNvSpPr>
          <p:nvPr>
            <p:ph type="subTitle" idx="1"/>
          </p:nvPr>
        </p:nvSpPr>
        <p:spPr>
          <a:xfrm>
            <a:off x="952229" y="4629234"/>
            <a:ext cx="3973386" cy="1485319"/>
          </a:xfrm>
          <a:noFill/>
        </p:spPr>
        <p:txBody>
          <a:bodyPr>
            <a:normAutofit/>
          </a:bodyPr>
          <a:lstStyle/>
          <a:p>
            <a:pPr algn="l" rtl="0" fontAlgn="base">
              <a:spcBef>
                <a:spcPts val="0"/>
              </a:spcBef>
              <a:spcAft>
                <a:spcPts val="0"/>
              </a:spcAft>
            </a:pPr>
            <a:r>
              <a:rPr lang="en-US" b="0" i="0" u="none" strike="noStrike" dirty="0">
                <a:effectLst/>
                <a:latin typeface="Arial" panose="020B0604020202020204" pitchFamily="34" charset="0"/>
              </a:rPr>
              <a:t>Tim. E. Doughery, </a:t>
            </a:r>
            <a:r>
              <a:rPr lang="en-US" b="0" i="0" u="none" strike="noStrike" dirty="0" err="1">
                <a:effectLst/>
                <a:latin typeface="Arial" panose="020B0604020202020204" pitchFamily="34" charset="0"/>
              </a:rPr>
              <a:t>Chenhao</a:t>
            </a:r>
            <a:r>
              <a:rPr lang="en-US" b="0" i="0" u="none" strike="noStrike" dirty="0">
                <a:effectLst/>
                <a:latin typeface="Arial" panose="020B0604020202020204" pitchFamily="34" charset="0"/>
              </a:rPr>
              <a:t> Lu</a:t>
            </a:r>
            <a:r>
              <a:rPr lang="en-US" dirty="0">
                <a:latin typeface="Arial" panose="020B0604020202020204" pitchFamily="34" charset="0"/>
              </a:rPr>
              <a:t>, </a:t>
            </a:r>
            <a:r>
              <a:rPr lang="en-US" b="0" i="0" u="none" strike="noStrike" dirty="0" err="1">
                <a:effectLst/>
                <a:latin typeface="Arial" panose="020B0604020202020204" pitchFamily="34" charset="0"/>
              </a:rPr>
              <a:t>Seho</a:t>
            </a:r>
            <a:r>
              <a:rPr lang="en-US" b="0" i="0" u="none" strike="noStrike" dirty="0">
                <a:effectLst/>
                <a:latin typeface="Arial" panose="020B0604020202020204" pitchFamily="34" charset="0"/>
              </a:rPr>
              <a:t> Chung</a:t>
            </a:r>
          </a:p>
          <a:p>
            <a:pPr algn="l"/>
            <a:endParaRPr lang="en-US" dirty="0"/>
          </a:p>
        </p:txBody>
      </p:sp>
    </p:spTree>
    <p:extLst>
      <p:ext uri="{BB962C8B-B14F-4D97-AF65-F5344CB8AC3E}">
        <p14:creationId xmlns:p14="http://schemas.microsoft.com/office/powerpoint/2010/main" val="3499564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BD10B-ACCC-4D0B-9766-BA343085C08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5F847A19-4A71-4587-BFAB-398947F73126}"/>
              </a:ext>
            </a:extLst>
          </p:cNvPr>
          <p:cNvSpPr>
            <a:spLocks noGrp="1"/>
          </p:cNvSpPr>
          <p:nvPr>
            <p:ph idx="1"/>
          </p:nvPr>
        </p:nvSpPr>
        <p:spPr/>
        <p:txBody>
          <a:bodyPr/>
          <a:lstStyle/>
          <a:p>
            <a:r>
              <a:rPr lang="en-US" dirty="0"/>
              <a:t>While we didn’t achieve a completely reliable model, we were able to come close and create a useable model.</a:t>
            </a:r>
          </a:p>
          <a:p>
            <a:pPr lvl="1"/>
            <a:r>
              <a:rPr lang="en-US" dirty="0"/>
              <a:t>We didn’t </a:t>
            </a:r>
            <a:r>
              <a:rPr lang="en-US"/>
              <a:t>expect complete </a:t>
            </a:r>
            <a:r>
              <a:rPr lang="en-US" dirty="0"/>
              <a:t>accuracy on masked faces. Masks simply obscure too much of the face.</a:t>
            </a:r>
          </a:p>
          <a:p>
            <a:pPr lvl="2"/>
            <a:r>
              <a:rPr lang="en-US" dirty="0"/>
              <a:t>Masks are also identical, which may confuse the model.</a:t>
            </a:r>
          </a:p>
          <a:p>
            <a:pPr lvl="1"/>
            <a:r>
              <a:rPr lang="en-US" dirty="0"/>
              <a:t>To increase accuracy, we could’ve added data augmentation to increase samples for the model to learn from.</a:t>
            </a:r>
          </a:p>
        </p:txBody>
      </p:sp>
    </p:spTree>
    <p:extLst>
      <p:ext uri="{BB962C8B-B14F-4D97-AF65-F5344CB8AC3E}">
        <p14:creationId xmlns:p14="http://schemas.microsoft.com/office/powerpoint/2010/main" val="3116547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ACA3E6D-2D87-4CD5-85CC-53AC52C04376}"/>
              </a:ext>
            </a:extLst>
          </p:cNvPr>
          <p:cNvPicPr>
            <a:picLocks noChangeAspect="1"/>
          </p:cNvPicPr>
          <p:nvPr/>
        </p:nvPicPr>
        <p:blipFill rotWithShape="1">
          <a:blip r:embed="rId3">
            <a:extLst>
              <a:ext uri="{28A0092B-C50C-407E-A947-70E740481C1C}">
                <a14:useLocalDpi xmlns:a14="http://schemas.microsoft.com/office/drawing/2010/main" val="0"/>
              </a:ext>
            </a:extLst>
          </a:blip>
          <a:srcRect l="3297" r="17391"/>
          <a:stretch/>
        </p:blipFill>
        <p:spPr>
          <a:xfrm>
            <a:off x="1" y="10"/>
            <a:ext cx="9669642" cy="6857990"/>
          </a:xfrm>
          <a:prstGeom prst="rect">
            <a:avLst/>
          </a:prstGeom>
        </p:spPr>
      </p:pic>
      <p:sp>
        <p:nvSpPr>
          <p:cNvPr id="21"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6654C8-495B-4966-950F-6EA5994E14A8}"/>
              </a:ext>
            </a:extLst>
          </p:cNvPr>
          <p:cNvSpPr>
            <a:spLocks noGrp="1"/>
          </p:cNvSpPr>
          <p:nvPr>
            <p:ph type="title"/>
          </p:nvPr>
        </p:nvSpPr>
        <p:spPr>
          <a:xfrm>
            <a:off x="7531610" y="365125"/>
            <a:ext cx="3822189" cy="1899912"/>
          </a:xfrm>
        </p:spPr>
        <p:txBody>
          <a:bodyPr>
            <a:normAutofit/>
          </a:bodyPr>
          <a:lstStyle/>
          <a:p>
            <a:r>
              <a:rPr lang="en-US" sz="4000"/>
              <a:t>Problem description</a:t>
            </a:r>
          </a:p>
        </p:txBody>
      </p:sp>
      <p:sp>
        <p:nvSpPr>
          <p:cNvPr id="3" name="Content Placeholder 2">
            <a:extLst>
              <a:ext uri="{FF2B5EF4-FFF2-40B4-BE49-F238E27FC236}">
                <a16:creationId xmlns:a16="http://schemas.microsoft.com/office/drawing/2014/main" id="{2F91043B-3F2F-4B82-A4E2-60A983BBC964}"/>
              </a:ext>
            </a:extLst>
          </p:cNvPr>
          <p:cNvSpPr>
            <a:spLocks noGrp="1"/>
          </p:cNvSpPr>
          <p:nvPr>
            <p:ph idx="1"/>
          </p:nvPr>
        </p:nvSpPr>
        <p:spPr>
          <a:xfrm>
            <a:off x="7531610" y="2434201"/>
            <a:ext cx="3822189" cy="3742762"/>
          </a:xfrm>
        </p:spPr>
        <p:txBody>
          <a:bodyPr>
            <a:normAutofit/>
          </a:bodyPr>
          <a:lstStyle/>
          <a:p>
            <a:r>
              <a:rPr lang="en-US" sz="2000"/>
              <a:t>Facial recognition can be found being used in many places, from the phone in your hand, to even within the government. One of the more famous implementations of this is Google’s facenet, which many projects hope to emulate or use.</a:t>
            </a:r>
          </a:p>
          <a:p>
            <a:endParaRPr lang="en-US" sz="2000"/>
          </a:p>
          <a:p>
            <a:r>
              <a:rPr lang="en-US" sz="2000"/>
              <a:t>Purpose: To understand how one can make a reliable model.</a:t>
            </a:r>
          </a:p>
        </p:txBody>
      </p:sp>
    </p:spTree>
    <p:extLst>
      <p:ext uri="{BB962C8B-B14F-4D97-AF65-F5344CB8AC3E}">
        <p14:creationId xmlns:p14="http://schemas.microsoft.com/office/powerpoint/2010/main" val="36084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5D193-C828-4766-A734-38FB661C340C}"/>
              </a:ext>
            </a:extLst>
          </p:cNvPr>
          <p:cNvSpPr>
            <a:spLocks noGrp="1"/>
          </p:cNvSpPr>
          <p:nvPr>
            <p:ph type="title"/>
          </p:nvPr>
        </p:nvSpPr>
        <p:spPr/>
        <p:txBody>
          <a:bodyPr/>
          <a:lstStyle/>
          <a:p>
            <a:r>
              <a:rPr lang="en-US">
                <a:cs typeface="Calibri Light"/>
              </a:rPr>
              <a:t>Challenges</a:t>
            </a:r>
            <a:endParaRPr lang="en-US"/>
          </a:p>
        </p:txBody>
      </p:sp>
      <p:sp>
        <p:nvSpPr>
          <p:cNvPr id="3" name="Content Placeholder 2">
            <a:extLst>
              <a:ext uri="{FF2B5EF4-FFF2-40B4-BE49-F238E27FC236}">
                <a16:creationId xmlns:a16="http://schemas.microsoft.com/office/drawing/2014/main" id="{C48B4D87-111F-4920-8E2F-BFF0A439C0F0}"/>
              </a:ext>
            </a:extLst>
          </p:cNvPr>
          <p:cNvSpPr>
            <a:spLocks noGrp="1"/>
          </p:cNvSpPr>
          <p:nvPr>
            <p:ph idx="1"/>
          </p:nvPr>
        </p:nvSpPr>
        <p:spPr/>
        <p:txBody>
          <a:bodyPr vert="horz" lIns="91440" tIns="45720" rIns="91440" bIns="45720" rtlCol="0" anchor="t">
            <a:normAutofit/>
          </a:bodyPr>
          <a:lstStyle/>
          <a:p>
            <a:r>
              <a:rPr lang="en-US">
                <a:cs typeface="Calibri"/>
              </a:rPr>
              <a:t>Data science and Artificial Intelligence has emerged to a greater extent to solve many complex problems </a:t>
            </a:r>
          </a:p>
          <a:p>
            <a:r>
              <a:rPr lang="en-US">
                <a:cs typeface="Calibri"/>
              </a:rPr>
              <a:t>The pandemic introduces issues to traditional Facial recognition because of the user wearing masks </a:t>
            </a:r>
          </a:p>
          <a:p>
            <a:r>
              <a:rPr lang="en-US">
                <a:cs typeface="Calibri"/>
              </a:rPr>
              <a:t>Obtaining quality dataset of facial images with masks and transforming them into the right shape and size is one of the key challenges of this project </a:t>
            </a:r>
          </a:p>
          <a:p>
            <a:r>
              <a:rPr lang="en-US">
                <a:cs typeface="Calibri"/>
              </a:rPr>
              <a:t>Learning and classifying facial data is one of the key elements required to build the intelligence</a:t>
            </a:r>
          </a:p>
        </p:txBody>
      </p:sp>
    </p:spTree>
    <p:extLst>
      <p:ext uri="{BB962C8B-B14F-4D97-AF65-F5344CB8AC3E}">
        <p14:creationId xmlns:p14="http://schemas.microsoft.com/office/powerpoint/2010/main" val="515189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descr="Graphical user interface&#10;&#10;Description automatically generated">
            <a:extLst>
              <a:ext uri="{FF2B5EF4-FFF2-40B4-BE49-F238E27FC236}">
                <a16:creationId xmlns:a16="http://schemas.microsoft.com/office/drawing/2014/main" id="{F02E42D1-5115-4003-AB78-90E4DC30D42B}"/>
              </a:ext>
            </a:extLst>
          </p:cNvPr>
          <p:cNvPicPr>
            <a:picLocks noChangeAspect="1"/>
          </p:cNvPicPr>
          <p:nvPr/>
        </p:nvPicPr>
        <p:blipFill>
          <a:blip r:embed="rId2"/>
          <a:stretch>
            <a:fillRect/>
          </a:stretch>
        </p:blipFill>
        <p:spPr>
          <a:xfrm>
            <a:off x="6248399" y="694737"/>
            <a:ext cx="5671458" cy="6165209"/>
          </a:xfrm>
          <a:prstGeom prst="rect">
            <a:avLst/>
          </a:prstGeom>
        </p:spPr>
      </p:pic>
      <p:sp>
        <p:nvSpPr>
          <p:cNvPr id="2" name="Title 1">
            <a:extLst>
              <a:ext uri="{FF2B5EF4-FFF2-40B4-BE49-F238E27FC236}">
                <a16:creationId xmlns:a16="http://schemas.microsoft.com/office/drawing/2014/main" id="{6B9E6640-7C74-4CD2-AD13-B37900F68030}"/>
              </a:ext>
            </a:extLst>
          </p:cNvPr>
          <p:cNvSpPr>
            <a:spLocks noGrp="1"/>
          </p:cNvSpPr>
          <p:nvPr>
            <p:ph type="title"/>
          </p:nvPr>
        </p:nvSpPr>
        <p:spPr/>
        <p:txBody>
          <a:bodyPr/>
          <a:lstStyle/>
          <a:p>
            <a:r>
              <a:rPr lang="en-US">
                <a:cs typeface="Calibri Light"/>
              </a:rPr>
              <a:t>Datasets</a:t>
            </a:r>
          </a:p>
        </p:txBody>
      </p:sp>
      <p:sp>
        <p:nvSpPr>
          <p:cNvPr id="3" name="Content Placeholder 2">
            <a:extLst>
              <a:ext uri="{FF2B5EF4-FFF2-40B4-BE49-F238E27FC236}">
                <a16:creationId xmlns:a16="http://schemas.microsoft.com/office/drawing/2014/main" id="{14EB1F6A-DBEC-4C3A-A5AB-CADA25D3572D}"/>
              </a:ext>
            </a:extLst>
          </p:cNvPr>
          <p:cNvSpPr>
            <a:spLocks noGrp="1"/>
          </p:cNvSpPr>
          <p:nvPr>
            <p:ph idx="1"/>
          </p:nvPr>
        </p:nvSpPr>
        <p:spPr/>
        <p:txBody>
          <a:bodyPr vert="horz" lIns="91440" tIns="45720" rIns="91440" bIns="45720" rtlCol="0" anchor="t">
            <a:normAutofit/>
          </a:bodyPr>
          <a:lstStyle/>
          <a:p>
            <a:pPr marL="0" indent="0">
              <a:buNone/>
            </a:pPr>
            <a:endParaRPr lang="en-US" dirty="0">
              <a:cs typeface="Calibri"/>
            </a:endParaRPr>
          </a:p>
          <a:p>
            <a:pPr marL="0" indent="0">
              <a:buNone/>
            </a:pPr>
            <a:endParaRPr lang="en-US" dirty="0">
              <a:cs typeface="Calibri"/>
            </a:endParaRPr>
          </a:p>
        </p:txBody>
      </p:sp>
      <p:sp>
        <p:nvSpPr>
          <p:cNvPr id="10" name="Content Placeholder 2">
            <a:extLst>
              <a:ext uri="{FF2B5EF4-FFF2-40B4-BE49-F238E27FC236}">
                <a16:creationId xmlns:a16="http://schemas.microsoft.com/office/drawing/2014/main" id="{6CC0DAEA-A519-4C41-97F6-3902E4FA4CD0}"/>
              </a:ext>
            </a:extLst>
          </p:cNvPr>
          <p:cNvSpPr txBox="1">
            <a:spLocks/>
          </p:cNvSpPr>
          <p:nvPr/>
        </p:nvSpPr>
        <p:spPr>
          <a:xfrm>
            <a:off x="990600" y="1898512"/>
            <a:ext cx="5294244" cy="4430851"/>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cs typeface="Calibri"/>
              </a:rPr>
              <a:t>Based on </a:t>
            </a:r>
            <a:r>
              <a:rPr lang="en-US" dirty="0"/>
              <a:t>Labelled Faces in the Wild (LFW) from University of Massachusetts Amherst</a:t>
            </a:r>
            <a:r>
              <a:rPr lang="en-US" dirty="0">
                <a:cs typeface="Calibri"/>
              </a:rPr>
              <a:t> </a:t>
            </a:r>
          </a:p>
          <a:p>
            <a:pPr marL="0" indent="0">
              <a:buNone/>
            </a:pPr>
            <a:r>
              <a:rPr lang="en-US" dirty="0">
                <a:cs typeface="Calibri"/>
              </a:rPr>
              <a:t>LFW-</a:t>
            </a:r>
            <a:r>
              <a:rPr lang="en-US" dirty="0" err="1">
                <a:cs typeface="Calibri"/>
              </a:rPr>
              <a:t>deepfunneled</a:t>
            </a:r>
            <a:endParaRPr lang="en-US" dirty="0"/>
          </a:p>
          <a:p>
            <a:r>
              <a:rPr lang="en-US" dirty="0">
                <a:cs typeface="Calibri"/>
              </a:rPr>
              <a:t>13,233 images of 5749 different people</a:t>
            </a:r>
          </a:p>
          <a:p>
            <a:r>
              <a:rPr lang="en-US" dirty="0">
                <a:cs typeface="Calibri"/>
              </a:rPr>
              <a:t>Faces are already pre-aligned so that the eyes and noses are in the same position</a:t>
            </a:r>
          </a:p>
          <a:p>
            <a:pPr marL="0" indent="0">
              <a:buNone/>
            </a:pPr>
            <a:r>
              <a:rPr lang="en-US" dirty="0">
                <a:ea typeface="+mn-lt"/>
                <a:cs typeface="+mn-lt"/>
              </a:rPr>
              <a:t>LFW-masked </a:t>
            </a:r>
            <a:endParaRPr lang="en-US" dirty="0">
              <a:cs typeface="Calibri"/>
            </a:endParaRPr>
          </a:p>
          <a:p>
            <a:r>
              <a:rPr lang="en-US" dirty="0">
                <a:cs typeface="Calibri"/>
              </a:rPr>
              <a:t>Train: 13047 images of 5713 people</a:t>
            </a:r>
            <a:endParaRPr lang="en-US" dirty="0"/>
          </a:p>
          <a:p>
            <a:r>
              <a:rPr lang="en-US" dirty="0">
                <a:cs typeface="Calibri"/>
              </a:rPr>
              <a:t>Test: 90 images of 48 people faces</a:t>
            </a:r>
          </a:p>
          <a:p>
            <a:pPr marL="0" indent="0">
              <a:buNone/>
            </a:pPr>
            <a:r>
              <a:rPr lang="en-US" dirty="0">
                <a:ea typeface="+mn-lt"/>
                <a:cs typeface="+mn-lt"/>
              </a:rPr>
              <a:t>LFW-mixed</a:t>
            </a:r>
          </a:p>
          <a:p>
            <a:r>
              <a:rPr lang="en-US" dirty="0">
                <a:ea typeface="+mn-lt"/>
                <a:cs typeface="+mn-lt"/>
              </a:rPr>
              <a:t>26,348 images of 5749 different </a:t>
            </a:r>
          </a:p>
          <a:p>
            <a:pPr marL="0" indent="0">
              <a:buNone/>
            </a:pPr>
            <a:r>
              <a:rPr lang="en-US" dirty="0">
                <a:ea typeface="+mn-lt"/>
                <a:cs typeface="+mn-lt"/>
              </a:rPr>
              <a:t>faces masked &amp; unmasked</a:t>
            </a:r>
            <a:endParaRPr lang="en-US" dirty="0">
              <a:cs typeface="Calibri" panose="020F0502020204030204"/>
            </a:endParaRPr>
          </a:p>
        </p:txBody>
      </p:sp>
      <p:sp>
        <p:nvSpPr>
          <p:cNvPr id="12" name="TextBox 11">
            <a:extLst>
              <a:ext uri="{FF2B5EF4-FFF2-40B4-BE49-F238E27FC236}">
                <a16:creationId xmlns:a16="http://schemas.microsoft.com/office/drawing/2014/main" id="{F594C29B-E1F2-47E4-AAFC-98C4AE3DE949}"/>
              </a:ext>
            </a:extLst>
          </p:cNvPr>
          <p:cNvSpPr txBox="1"/>
          <p:nvPr/>
        </p:nvSpPr>
        <p:spPr>
          <a:xfrm>
            <a:off x="8055428" y="2286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One batch of dataset</a:t>
            </a:r>
          </a:p>
          <a:p>
            <a:endParaRPr lang="en-US">
              <a:cs typeface="Calibri"/>
            </a:endParaRPr>
          </a:p>
        </p:txBody>
      </p:sp>
    </p:spTree>
    <p:extLst>
      <p:ext uri="{BB962C8B-B14F-4D97-AF65-F5344CB8AC3E}">
        <p14:creationId xmlns:p14="http://schemas.microsoft.com/office/powerpoint/2010/main" val="1702780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1C8B5-7D96-4399-8E62-131388AF68EA}"/>
              </a:ext>
            </a:extLst>
          </p:cNvPr>
          <p:cNvSpPr>
            <a:spLocks noGrp="1"/>
          </p:cNvSpPr>
          <p:nvPr>
            <p:ph type="title"/>
          </p:nvPr>
        </p:nvSpPr>
        <p:spPr/>
        <p:txBody>
          <a:bodyPr/>
          <a:lstStyle/>
          <a:p>
            <a:r>
              <a:rPr lang="en-US"/>
              <a:t>The Approach</a:t>
            </a:r>
          </a:p>
        </p:txBody>
      </p:sp>
      <p:sp>
        <p:nvSpPr>
          <p:cNvPr id="3" name="Content Placeholder 2">
            <a:extLst>
              <a:ext uri="{FF2B5EF4-FFF2-40B4-BE49-F238E27FC236}">
                <a16:creationId xmlns:a16="http://schemas.microsoft.com/office/drawing/2014/main" id="{5FE16ACF-ACBA-4D31-9C98-4C960A1A13B8}"/>
              </a:ext>
            </a:extLst>
          </p:cNvPr>
          <p:cNvSpPr>
            <a:spLocks noGrp="1"/>
          </p:cNvSpPr>
          <p:nvPr>
            <p:ph idx="1"/>
          </p:nvPr>
        </p:nvSpPr>
        <p:spPr/>
        <p:txBody>
          <a:bodyPr vert="horz" lIns="91440" tIns="45720" rIns="91440" bIns="45720" rtlCol="0" anchor="t">
            <a:normAutofit/>
          </a:bodyPr>
          <a:lstStyle/>
          <a:p>
            <a:r>
              <a:rPr lang="en-US" dirty="0"/>
              <a:t>The model: Google’s </a:t>
            </a:r>
            <a:r>
              <a:rPr lang="en-US" dirty="0" err="1"/>
              <a:t>FaceNet</a:t>
            </a:r>
            <a:r>
              <a:rPr lang="en-US" dirty="0"/>
              <a:t> for extracting embeddings, linear SVC for classification</a:t>
            </a:r>
            <a:endParaRPr lang="en-US" dirty="0">
              <a:cs typeface="Calibri"/>
            </a:endParaRPr>
          </a:p>
          <a:p>
            <a:r>
              <a:rPr lang="en-US" dirty="0"/>
              <a:t>Structure of program</a:t>
            </a:r>
          </a:p>
          <a:p>
            <a:pPr lvl="1"/>
            <a:r>
              <a:rPr lang="en-US" dirty="0">
                <a:cs typeface="Calibri"/>
              </a:rPr>
              <a:t>Preprocessing</a:t>
            </a:r>
          </a:p>
          <a:p>
            <a:pPr lvl="1"/>
            <a:r>
              <a:rPr lang="en-US" dirty="0">
                <a:cs typeface="Calibri"/>
              </a:rPr>
              <a:t>Embedding Extraction</a:t>
            </a:r>
          </a:p>
          <a:p>
            <a:pPr lvl="1"/>
            <a:r>
              <a:rPr lang="en-US" dirty="0">
                <a:cs typeface="Calibri"/>
              </a:rPr>
              <a:t>Classification</a:t>
            </a:r>
          </a:p>
        </p:txBody>
      </p:sp>
    </p:spTree>
    <p:extLst>
      <p:ext uri="{BB962C8B-B14F-4D97-AF65-F5344CB8AC3E}">
        <p14:creationId xmlns:p14="http://schemas.microsoft.com/office/powerpoint/2010/main" val="89716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BD5F86-F371-4866-919D-4F65DF21A3AE}"/>
              </a:ext>
            </a:extLst>
          </p:cNvPr>
          <p:cNvSpPr>
            <a:spLocks noGrp="1"/>
          </p:cNvSpPr>
          <p:nvPr>
            <p:ph idx="1"/>
          </p:nvPr>
        </p:nvSpPr>
        <p:spPr>
          <a:xfrm>
            <a:off x="838200" y="1149765"/>
            <a:ext cx="10515600" cy="5027198"/>
          </a:xfrm>
        </p:spPr>
        <p:txBody>
          <a:bodyPr vert="horz" lIns="91440" tIns="45720" rIns="91440" bIns="45720" rtlCol="0" anchor="t">
            <a:normAutofit/>
          </a:bodyPr>
          <a:lstStyle/>
          <a:p>
            <a:r>
              <a:rPr lang="en-US" dirty="0">
                <a:cs typeface="Calibri"/>
              </a:rPr>
              <a:t>Preprocessing</a:t>
            </a:r>
          </a:p>
          <a:p>
            <a:pPr lvl="1"/>
            <a:r>
              <a:rPr lang="en-US" dirty="0">
                <a:cs typeface="Calibri"/>
              </a:rPr>
              <a:t>OpenCV Haar Cascade face detector</a:t>
            </a:r>
          </a:p>
          <a:p>
            <a:pPr lvl="2"/>
            <a:r>
              <a:rPr lang="en-US" dirty="0">
                <a:cs typeface="Calibri"/>
              </a:rPr>
              <a:t>If failed to find faces, crop the center of the image</a:t>
            </a:r>
          </a:p>
          <a:p>
            <a:pPr lvl="1"/>
            <a:r>
              <a:rPr lang="en-US" dirty="0">
                <a:cs typeface="Calibri"/>
              </a:rPr>
              <a:t>Resize the image to (160, 160)</a:t>
            </a:r>
            <a:endParaRPr lang="en-US"/>
          </a:p>
          <a:p>
            <a:r>
              <a:rPr lang="en-US" dirty="0">
                <a:cs typeface="Calibri"/>
              </a:rPr>
              <a:t>Embeddings Extractions</a:t>
            </a:r>
          </a:p>
          <a:p>
            <a:pPr lvl="1"/>
            <a:r>
              <a:rPr lang="en-US" dirty="0">
                <a:cs typeface="Calibri"/>
              </a:rPr>
              <a:t>Pretrained </a:t>
            </a:r>
            <a:r>
              <a:rPr lang="en-US" dirty="0" err="1">
                <a:cs typeface="Calibri"/>
              </a:rPr>
              <a:t>keras</a:t>
            </a:r>
            <a:r>
              <a:rPr lang="en-US" dirty="0">
                <a:cs typeface="Calibri"/>
              </a:rPr>
              <a:t> </a:t>
            </a:r>
            <a:r>
              <a:rPr lang="en-US" dirty="0" err="1">
                <a:cs typeface="Calibri"/>
              </a:rPr>
              <a:t>FaceNet</a:t>
            </a:r>
            <a:r>
              <a:rPr lang="en-US" dirty="0">
                <a:cs typeface="Calibri"/>
              </a:rPr>
              <a:t> model by </a:t>
            </a:r>
            <a:r>
              <a:rPr lang="en-US" dirty="0">
                <a:ea typeface="+mn-lt"/>
                <a:cs typeface="+mn-lt"/>
                <a:hlinkClick r:id="rId2"/>
              </a:rPr>
              <a:t>https://github.com/nyoki-mtl/keras-facenet</a:t>
            </a:r>
          </a:p>
          <a:p>
            <a:pPr lvl="2"/>
            <a:r>
              <a:rPr lang="en-US" dirty="0">
                <a:ea typeface="+mn-lt"/>
                <a:cs typeface="+mn-lt"/>
              </a:rPr>
              <a:t>Outputs 128-dimensional embedding for every input image</a:t>
            </a:r>
          </a:p>
          <a:p>
            <a:pPr lvl="1"/>
            <a:r>
              <a:rPr lang="en-US" dirty="0">
                <a:ea typeface="+mn-lt"/>
                <a:cs typeface="+mn-lt"/>
              </a:rPr>
              <a:t>Compiled using triplet loss</a:t>
            </a:r>
          </a:p>
          <a:p>
            <a:pPr lvl="1"/>
            <a:r>
              <a:rPr lang="en-US" dirty="0">
                <a:ea typeface="+mn-lt"/>
                <a:cs typeface="+mn-lt"/>
              </a:rPr>
              <a:t>Normalized using Scikit-learn normalizer with L2-norm</a:t>
            </a:r>
          </a:p>
          <a:p>
            <a:r>
              <a:rPr lang="en-US" dirty="0">
                <a:ea typeface="+mn-lt"/>
                <a:cs typeface="+mn-lt"/>
              </a:rPr>
              <a:t>Classification</a:t>
            </a:r>
          </a:p>
          <a:p>
            <a:pPr lvl="1"/>
            <a:r>
              <a:rPr lang="en-US" dirty="0">
                <a:ea typeface="+mn-lt"/>
                <a:cs typeface="+mn-lt"/>
              </a:rPr>
              <a:t>Scikit-learn </a:t>
            </a:r>
            <a:r>
              <a:rPr lang="en-US" dirty="0" err="1">
                <a:ea typeface="+mn-lt"/>
                <a:cs typeface="+mn-lt"/>
              </a:rPr>
              <a:t>LinearSVC</a:t>
            </a:r>
          </a:p>
        </p:txBody>
      </p:sp>
    </p:spTree>
    <p:extLst>
      <p:ext uri="{BB962C8B-B14F-4D97-AF65-F5344CB8AC3E}">
        <p14:creationId xmlns:p14="http://schemas.microsoft.com/office/powerpoint/2010/main" val="3615485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DB084-092F-46F6-87B3-65213A8BF462}"/>
              </a:ext>
            </a:extLst>
          </p:cNvPr>
          <p:cNvSpPr>
            <a:spLocks noGrp="1"/>
          </p:cNvSpPr>
          <p:nvPr>
            <p:ph type="title"/>
          </p:nvPr>
        </p:nvSpPr>
        <p:spPr>
          <a:xfrm>
            <a:off x="73245" y="515987"/>
            <a:ext cx="5498880" cy="2228074"/>
          </a:xfrm>
        </p:spPr>
        <p:txBody>
          <a:bodyPr>
            <a:normAutofit/>
          </a:bodyPr>
          <a:lstStyle/>
          <a:p>
            <a:pPr algn="ctr"/>
            <a:r>
              <a:rPr lang="en-US" sz="4000" dirty="0"/>
              <a:t>Results on base LFW</a:t>
            </a:r>
          </a:p>
        </p:txBody>
      </p:sp>
      <p:pic>
        <p:nvPicPr>
          <p:cNvPr id="12" name="Picture 11" descr="Application&#10;&#10;Description automatically generated with low confidence">
            <a:extLst>
              <a:ext uri="{FF2B5EF4-FFF2-40B4-BE49-F238E27FC236}">
                <a16:creationId xmlns:a16="http://schemas.microsoft.com/office/drawing/2014/main" id="{29229B1F-9BD1-4F84-B3A8-C2240ECA2E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840" y="0"/>
            <a:ext cx="6834160" cy="6858000"/>
          </a:xfrm>
          <a:prstGeom prst="rect">
            <a:avLst/>
          </a:prstGeom>
        </p:spPr>
      </p:pic>
      <p:pic>
        <p:nvPicPr>
          <p:cNvPr id="14" name="Picture 13" descr="Text&#10;&#10;Description automatically generated">
            <a:extLst>
              <a:ext uri="{FF2B5EF4-FFF2-40B4-BE49-F238E27FC236}">
                <a16:creationId xmlns:a16="http://schemas.microsoft.com/office/drawing/2014/main" id="{635E29CF-1B8A-41FE-88DA-15B03C50CB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07" y="3429000"/>
            <a:ext cx="4879755" cy="621929"/>
          </a:xfrm>
          <a:prstGeom prst="rect">
            <a:avLst/>
          </a:prstGeom>
        </p:spPr>
      </p:pic>
    </p:spTree>
    <p:extLst>
      <p:ext uri="{BB962C8B-B14F-4D97-AF65-F5344CB8AC3E}">
        <p14:creationId xmlns:p14="http://schemas.microsoft.com/office/powerpoint/2010/main" val="963195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DB084-092F-46F6-87B3-65213A8BF462}"/>
              </a:ext>
            </a:extLst>
          </p:cNvPr>
          <p:cNvSpPr>
            <a:spLocks noGrp="1"/>
          </p:cNvSpPr>
          <p:nvPr>
            <p:ph type="title"/>
          </p:nvPr>
        </p:nvSpPr>
        <p:spPr>
          <a:xfrm>
            <a:off x="73245" y="515987"/>
            <a:ext cx="5498880" cy="2228074"/>
          </a:xfrm>
        </p:spPr>
        <p:txBody>
          <a:bodyPr>
            <a:normAutofit/>
          </a:bodyPr>
          <a:lstStyle/>
          <a:p>
            <a:pPr algn="ctr"/>
            <a:r>
              <a:rPr lang="en-US" sz="4000" dirty="0"/>
              <a:t>Results on masked </a:t>
            </a:r>
            <a:br>
              <a:rPr lang="en-US" sz="4000" dirty="0"/>
            </a:br>
            <a:r>
              <a:rPr lang="en-US" sz="4000" dirty="0"/>
              <a:t>LFW when trained on unmasked only</a:t>
            </a:r>
          </a:p>
        </p:txBody>
      </p:sp>
      <p:pic>
        <p:nvPicPr>
          <p:cNvPr id="9" name="Picture 8">
            <a:extLst>
              <a:ext uri="{FF2B5EF4-FFF2-40B4-BE49-F238E27FC236}">
                <a16:creationId xmlns:a16="http://schemas.microsoft.com/office/drawing/2014/main" id="{110B2014-20F9-491F-B6ED-D1F3EB496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557" y="3429000"/>
            <a:ext cx="3468987" cy="380743"/>
          </a:xfrm>
          <a:prstGeom prst="rect">
            <a:avLst/>
          </a:prstGeom>
        </p:spPr>
      </p:pic>
      <p:pic>
        <p:nvPicPr>
          <p:cNvPr id="4" name="Picture 3" descr="Graphical user interface, application, PowerPoint&#10;&#10;Description automatically generated">
            <a:extLst>
              <a:ext uri="{FF2B5EF4-FFF2-40B4-BE49-F238E27FC236}">
                <a16:creationId xmlns:a16="http://schemas.microsoft.com/office/drawing/2014/main" id="{2618985F-8857-4BB0-9DB5-8253A58A1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4359" y="0"/>
            <a:ext cx="6747641" cy="6858000"/>
          </a:xfrm>
          <a:prstGeom prst="rect">
            <a:avLst/>
          </a:prstGeom>
        </p:spPr>
      </p:pic>
    </p:spTree>
    <p:extLst>
      <p:ext uri="{BB962C8B-B14F-4D97-AF65-F5344CB8AC3E}">
        <p14:creationId xmlns:p14="http://schemas.microsoft.com/office/powerpoint/2010/main" val="4044151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DB084-092F-46F6-87B3-65213A8BF462}"/>
              </a:ext>
            </a:extLst>
          </p:cNvPr>
          <p:cNvSpPr>
            <a:spLocks noGrp="1"/>
          </p:cNvSpPr>
          <p:nvPr>
            <p:ph type="title"/>
          </p:nvPr>
        </p:nvSpPr>
        <p:spPr>
          <a:xfrm>
            <a:off x="102793" y="548464"/>
            <a:ext cx="5212158" cy="2228074"/>
          </a:xfrm>
        </p:spPr>
        <p:txBody>
          <a:bodyPr>
            <a:normAutofit/>
          </a:bodyPr>
          <a:lstStyle/>
          <a:p>
            <a:pPr algn="ctr"/>
            <a:r>
              <a:rPr lang="en-US" sz="4000" dirty="0"/>
              <a:t>Results on masked LFW when trained on the mixed set</a:t>
            </a:r>
          </a:p>
        </p:txBody>
      </p:sp>
      <p:pic>
        <p:nvPicPr>
          <p:cNvPr id="5" name="Picture 4" descr="Text&#10;&#10;Description automatically generated with medium confidence">
            <a:extLst>
              <a:ext uri="{FF2B5EF4-FFF2-40B4-BE49-F238E27FC236}">
                <a16:creationId xmlns:a16="http://schemas.microsoft.com/office/drawing/2014/main" id="{7ABDA2BD-5CEF-4232-8C30-E4F3172ED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024" y="3429000"/>
            <a:ext cx="4754087" cy="790575"/>
          </a:xfrm>
          <a:prstGeom prst="rect">
            <a:avLst/>
          </a:prstGeom>
        </p:spPr>
      </p:pic>
      <p:pic>
        <p:nvPicPr>
          <p:cNvPr id="4" name="Picture 3" descr="Graphical user interface, application, PowerPoint&#10;&#10;Description automatically generated">
            <a:extLst>
              <a:ext uri="{FF2B5EF4-FFF2-40B4-BE49-F238E27FC236}">
                <a16:creationId xmlns:a16="http://schemas.microsoft.com/office/drawing/2014/main" id="{D89B01BC-6FA1-44D0-9585-C68EEE58CA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6072" y="0"/>
            <a:ext cx="6865928" cy="6858000"/>
          </a:xfrm>
          <a:prstGeom prst="rect">
            <a:avLst/>
          </a:prstGeom>
        </p:spPr>
      </p:pic>
    </p:spTree>
    <p:extLst>
      <p:ext uri="{BB962C8B-B14F-4D97-AF65-F5344CB8AC3E}">
        <p14:creationId xmlns:p14="http://schemas.microsoft.com/office/powerpoint/2010/main" val="12329178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TotalTime>
  <Words>359</Words>
  <Application>Microsoft Office PowerPoint</Application>
  <PresentationFormat>Widescreen</PresentationFormat>
  <Paragraphs>42</Paragraphs>
  <Slides>10</Slides>
  <Notes>1</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Facial Recognition</vt:lpstr>
      <vt:lpstr>Problem description</vt:lpstr>
      <vt:lpstr>Challenges</vt:lpstr>
      <vt:lpstr>Datasets</vt:lpstr>
      <vt:lpstr>The Approach</vt:lpstr>
      <vt:lpstr>PowerPoint Presentation</vt:lpstr>
      <vt:lpstr>Results on base LFW</vt:lpstr>
      <vt:lpstr>Results on masked  LFW when trained on unmasked only</vt:lpstr>
      <vt:lpstr>Results on masked LFW when trained on the mixed set</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Recognition</dc:title>
  <dc:creator>TIMOTHY ERIC DOUGHERY</dc:creator>
  <cp:lastModifiedBy>TIMOTHY ERIC DOUGHERY</cp:lastModifiedBy>
  <cp:revision>42</cp:revision>
  <dcterms:created xsi:type="dcterms:W3CDTF">2021-12-06T20:55:40Z</dcterms:created>
  <dcterms:modified xsi:type="dcterms:W3CDTF">2022-01-05T21:14:36Z</dcterms:modified>
</cp:coreProperties>
</file>